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77" r:id="rId3"/>
    <p:sldMasterId id="2147483648" r:id="rId4"/>
  </p:sldMasterIdLst>
  <p:sldIdLst>
    <p:sldId id="256" r:id="rId5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04" d="100"/>
          <a:sy n="104" d="100"/>
        </p:scale>
        <p:origin x="-2304" y="-120"/>
      </p:cViewPr>
      <p:guideLst>
        <p:guide orient="horz" pos="3120"/>
        <p:guide pos="21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110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5"/>
            <a:ext cx="4114800" cy="11625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8789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8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9731" y="369187"/>
            <a:ext cx="1696641" cy="789040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431" y="369187"/>
            <a:ext cx="4978003" cy="789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03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8447" y="286634"/>
            <a:ext cx="5844778" cy="133455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32260" y="1949097"/>
            <a:ext cx="2819400" cy="682642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865960" y="1949097"/>
            <a:ext cx="2819400" cy="330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65960" y="5471230"/>
            <a:ext cx="2819400" cy="33042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90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8447" y="286635"/>
            <a:ext cx="5844778" cy="133455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932260" y="1949097"/>
            <a:ext cx="5753100" cy="6826427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51428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8447" y="286635"/>
            <a:ext cx="5844778" cy="133455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32260" y="1949097"/>
            <a:ext cx="5753100" cy="6826427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26860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753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396701"/>
            <a:ext cx="6240780" cy="48383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>
                <a:solidFill>
                  <a:srgbClr val="919295"/>
                </a:solidFill>
              </a:defRPr>
            </a:lvl1pPr>
            <a:lvl2pPr>
              <a:defRPr sz="2600">
                <a:solidFill>
                  <a:srgbClr val="919295"/>
                </a:solidFill>
              </a:defRPr>
            </a:lvl2pPr>
            <a:lvl3pPr>
              <a:defRPr sz="2200">
                <a:solidFill>
                  <a:srgbClr val="919295"/>
                </a:solidFill>
              </a:defRPr>
            </a:lvl3pPr>
            <a:lvl4pPr>
              <a:defRPr>
                <a:solidFill>
                  <a:srgbClr val="919295"/>
                </a:solidFill>
              </a:defRPr>
            </a:lvl4pPr>
            <a:lvl5pPr>
              <a:defRPr>
                <a:solidFill>
                  <a:srgbClr val="919295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005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5985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5167" y="2157767"/>
            <a:ext cx="3018325" cy="61018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2758" y="2157767"/>
            <a:ext cx="2983516" cy="61018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617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679468"/>
            <a:ext cx="3429000" cy="2254732"/>
          </a:xfrm>
        </p:spPr>
        <p:txBody>
          <a:bodyPr lIns="0" tIns="0" rIns="0" bIns="0" anchor="b" anchorCtr="0">
            <a:noAutofit/>
          </a:bodyPr>
          <a:lstStyle>
            <a:lvl1pPr>
              <a:defRPr sz="4000" b="0">
                <a:solidFill>
                  <a:srgbClr val="FEBD1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7374467"/>
            <a:ext cx="4800600" cy="99060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E7E7E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77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14850" y="7442300"/>
            <a:ext cx="1600200" cy="527403"/>
          </a:xfrm>
          <a:prstGeom prst="rect">
            <a:avLst/>
          </a:prstGeom>
        </p:spPr>
        <p:txBody>
          <a:bodyPr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69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469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820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8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14850" y="7442300"/>
            <a:ext cx="1600200" cy="527403"/>
          </a:xfrm>
          <a:prstGeom prst="rect">
            <a:avLst/>
          </a:prstGeom>
        </p:spPr>
        <p:txBody>
          <a:bodyPr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189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14850" y="7442300"/>
            <a:ext cx="1600200" cy="527403"/>
          </a:xfrm>
          <a:prstGeom prst="rect">
            <a:avLst/>
          </a:prstGeom>
        </p:spPr>
        <p:txBody>
          <a:bodyPr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33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14850" y="7442300"/>
            <a:ext cx="1600200" cy="527403"/>
          </a:xfrm>
          <a:prstGeom prst="rect">
            <a:avLst/>
          </a:prstGeom>
        </p:spPr>
        <p:txBody>
          <a:bodyPr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14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9731" y="369184"/>
            <a:ext cx="1696641" cy="789040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430" y="369184"/>
            <a:ext cx="4978003" cy="789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14850" y="7442300"/>
            <a:ext cx="1600200" cy="527403"/>
          </a:xfrm>
          <a:prstGeom prst="rect">
            <a:avLst/>
          </a:prstGeom>
        </p:spPr>
        <p:txBody>
          <a:bodyPr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19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67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71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15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469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440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291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836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25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102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060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575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4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6013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429" y="2157770"/>
            <a:ext cx="2906989" cy="61018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75130" y="2157770"/>
            <a:ext cx="2907112" cy="61018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804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2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2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22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99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3834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3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10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3" y="2072927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17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Relationship Id="rId9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13" Type="http://schemas.openxmlformats.org/officeDocument/2006/relationships/image" Target="../media/image1.emf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16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"/>
            <a:ext cx="6858000" cy="8695264"/>
          </a:xfrm>
          <a:prstGeom prst="rect">
            <a:avLst/>
          </a:prstGeom>
          <a:gradFill flip="none" rotWithShape="1">
            <a:gsLst>
              <a:gs pos="0">
                <a:srgbClr val="00447F"/>
              </a:gs>
              <a:gs pos="100000">
                <a:srgbClr val="005DAA"/>
              </a:gs>
              <a:gs pos="47000">
                <a:srgbClr val="004C8D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4496" y="396702"/>
            <a:ext cx="6281777" cy="7349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432" y="2311402"/>
            <a:ext cx="6237669" cy="5943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057650" y="9355667"/>
            <a:ext cx="245745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 smtClean="0">
                <a:solidFill>
                  <a:srgbClr val="BCBDC0"/>
                </a:solidFill>
                <a:latin typeface="Arial Narrow"/>
                <a:cs typeface="Arial Narrow"/>
              </a:rPr>
              <a:t>ALIGNMENT</a:t>
            </a:r>
            <a:r>
              <a:rPr lang="en-US" sz="9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OF STRATEGY AND </a:t>
            </a:r>
            <a:r>
              <a:rPr lang="en-US" sz="900" dirty="0" smtClean="0">
                <a:solidFill>
                  <a:srgbClr val="BCBDC0"/>
                </a:solidFill>
                <a:latin typeface="Arial Narrow"/>
                <a:cs typeface="Arial Narrow"/>
              </a:rPr>
              <a:t>FINANCE</a:t>
            </a:r>
            <a:r>
              <a:rPr lang="en-US" sz="9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| </a:t>
            </a:r>
            <a:fld id="{CF1A8821-C998-834A-B51E-54D54792926D}" type="slidenum">
              <a:rPr kumimoji="1" lang="en-US" sz="900" kern="1200" noProof="0" smtClean="0">
                <a:solidFill>
                  <a:srgbClr val="BCBDC0"/>
                </a:solidFill>
                <a:latin typeface="Arial Narrow"/>
                <a:ea typeface="+mn-ea"/>
                <a:cs typeface="Arial Narrow"/>
              </a:rPr>
              <a:pPr/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/>
                <a:cs typeface="Arial Narrow"/>
              </a:rPr>
              <a:t> </a:t>
            </a:r>
            <a:endParaRPr lang="en-US" sz="900" dirty="0">
              <a:solidFill>
                <a:srgbClr val="BCBDC0"/>
              </a:solidFill>
              <a:latin typeface="Arial Narrow"/>
              <a:cs typeface="Arial Narrow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9048881"/>
            <a:ext cx="814248" cy="58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06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1400" b="0" i="0" kern="0" cap="all" spc="0">
          <a:solidFill>
            <a:schemeClr val="bg1"/>
          </a:solidFill>
          <a:latin typeface="Arial Narrow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rgbClr val="FFFFFF"/>
          </a:solidFill>
          <a:latin typeface="Georgia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rgbClr val="FFFFFF"/>
          </a:solidFill>
          <a:latin typeface="Georgia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rgbClr val="FFFFFF"/>
          </a:solidFill>
          <a:latin typeface="Georgia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rgbClr val="FFFFFF"/>
          </a:solidFill>
          <a:latin typeface="Georgia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FFFFFF"/>
          </a:solidFill>
          <a:latin typeface="Georgia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320" y="396701"/>
            <a:ext cx="6240780" cy="488696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432" y="2311402"/>
            <a:ext cx="6237669" cy="65375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71950" y="9355667"/>
            <a:ext cx="234315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dirty="0" smtClean="0">
                <a:solidFill>
                  <a:srgbClr val="BCBDC0"/>
                </a:solidFill>
                <a:latin typeface="Arial Narrow"/>
                <a:cs typeface="Arial Narrow"/>
              </a:rPr>
              <a:t>ALIGNMENT</a:t>
            </a:r>
            <a:r>
              <a:rPr lang="en-US" sz="9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OF STRATEGY AND </a:t>
            </a:r>
            <a:r>
              <a:rPr lang="en-US" sz="900" dirty="0" smtClean="0">
                <a:solidFill>
                  <a:srgbClr val="BCBDC0"/>
                </a:solidFill>
                <a:latin typeface="Arial Narrow"/>
                <a:cs typeface="Arial Narrow"/>
              </a:rPr>
              <a:t>FINANCE</a:t>
            </a:r>
            <a:r>
              <a:rPr lang="en-US" sz="9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| </a:t>
            </a:r>
            <a:fld id="{CF1A8821-C998-834A-B51E-54D54792926D}" type="slidenum">
              <a:rPr kumimoji="1" lang="en-US" sz="900" kern="1200" noProof="0" smtClean="0">
                <a:solidFill>
                  <a:srgbClr val="BCBDC0"/>
                </a:solidFill>
                <a:latin typeface="Arial Narrow"/>
                <a:ea typeface="+mn-ea"/>
                <a:cs typeface="Arial Narrow"/>
              </a:rPr>
              <a:pPr algn="r"/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/>
                <a:cs typeface="Arial Narrow"/>
              </a:rPr>
              <a:t> </a:t>
            </a:r>
            <a:endParaRPr lang="en-US" sz="900" dirty="0">
              <a:solidFill>
                <a:srgbClr val="BCBDC0"/>
              </a:solidFill>
              <a:latin typeface="Arial Narrow"/>
              <a:cs typeface="Arial Narrow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9048881"/>
            <a:ext cx="814248" cy="588068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>
            <a:off x="274320" y="1100667"/>
            <a:ext cx="6240780" cy="0"/>
          </a:xfrm>
          <a:prstGeom prst="line">
            <a:avLst/>
          </a:prstGeom>
          <a:ln w="6350">
            <a:solidFill>
              <a:srgbClr val="958D8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779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1400" b="0" i="0" kern="0" cap="all" spc="0">
          <a:solidFill>
            <a:srgbClr val="005DAA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000" kern="1200">
          <a:solidFill>
            <a:srgbClr val="919295"/>
          </a:solidFill>
          <a:latin typeface="Georgia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600" kern="1200">
          <a:solidFill>
            <a:srgbClr val="919295"/>
          </a:solidFill>
          <a:latin typeface="Georgia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rgbClr val="919295"/>
          </a:solidFill>
          <a:latin typeface="Georgia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919295"/>
          </a:solidFill>
          <a:latin typeface="Georgia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919295"/>
          </a:solidFill>
          <a:latin typeface="Georgia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29D0C-EB5C-4620-824E-623DDF936302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7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PD 2017_Invite_A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40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54" y="4593713"/>
            <a:ext cx="6848845" cy="2254732"/>
          </a:xfrm>
          <a:prstGeom prst="rect">
            <a:avLst/>
          </a:prstGeom>
        </p:spPr>
        <p:txBody>
          <a:bodyPr/>
          <a:lstStyle/>
          <a:p>
            <a:r>
              <a:rPr lang="en-GB" sz="4000" baseline="30000" dirty="0">
                <a:latin typeface="Georgia"/>
                <a:cs typeface="Georgia"/>
              </a:rPr>
              <a:t>Insert Text Here</a:t>
            </a:r>
            <a:br>
              <a:rPr lang="en-GB" sz="4000" baseline="30000" dirty="0">
                <a:latin typeface="Georgia"/>
                <a:cs typeface="Georgia"/>
              </a:rPr>
            </a:br>
            <a:r>
              <a:rPr lang="en-GB" sz="4000" baseline="30000" dirty="0">
                <a:latin typeface="Georgia"/>
                <a:cs typeface="Georgia"/>
              </a:rPr>
              <a:t/>
            </a:r>
            <a:br>
              <a:rPr lang="en-GB" sz="4000" baseline="30000" dirty="0">
                <a:latin typeface="Georgia"/>
                <a:cs typeface="Georgia"/>
              </a:rPr>
            </a:br>
            <a:r>
              <a:rPr lang="en-GB" sz="4000" baseline="30000" dirty="0">
                <a:latin typeface="Georgia"/>
                <a:cs typeface="Georgia"/>
              </a:rPr>
              <a:t>Date:</a:t>
            </a:r>
            <a:br>
              <a:rPr lang="en-GB" sz="4000" baseline="30000" dirty="0">
                <a:latin typeface="Georgia"/>
                <a:cs typeface="Georgia"/>
              </a:rPr>
            </a:br>
            <a:r>
              <a:rPr lang="en-GB" sz="4000" baseline="30000" dirty="0">
                <a:latin typeface="Georgia"/>
                <a:cs typeface="Georgia"/>
              </a:rPr>
              <a:t>Time:</a:t>
            </a:r>
            <a:br>
              <a:rPr lang="en-GB" sz="4000" baseline="30000" dirty="0">
                <a:latin typeface="Georgia"/>
                <a:cs typeface="Georgia"/>
              </a:rPr>
            </a:br>
            <a:r>
              <a:rPr lang="en-GB" sz="4000" baseline="30000" dirty="0">
                <a:latin typeface="Georgia"/>
                <a:cs typeface="Georgia"/>
              </a:rPr>
              <a:t>Location:</a:t>
            </a:r>
            <a:endParaRPr lang="en-US" sz="4000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19142775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eme 2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315</TotalTime>
  <Words>3</Words>
  <Application>Microsoft Macintosh PowerPoint</Application>
  <PresentationFormat>A4 Paper (210x297 mm)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Default Theme</vt:lpstr>
      <vt:lpstr>1_Office Theme</vt:lpstr>
      <vt:lpstr>Theme 2</vt:lpstr>
      <vt:lpstr>Office Theme</vt:lpstr>
      <vt:lpstr>Insert Text Here  Date: Time: Location: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Text Here  Date: Time: Location:</dc:title>
  <dc:creator>macadmin</dc:creator>
  <cp:lastModifiedBy>Jean Tumbaga</cp:lastModifiedBy>
  <cp:revision>7</cp:revision>
  <dcterms:created xsi:type="dcterms:W3CDTF">2016-07-06T19:26:44Z</dcterms:created>
  <dcterms:modified xsi:type="dcterms:W3CDTF">2017-07-05T14:43:49Z</dcterms:modified>
</cp:coreProperties>
</file>